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56" r:id="rId14"/>
    <p:sldId id="275" r:id="rId15"/>
    <p:sldId id="277" r:id="rId16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B9FFBC-6085-4553-A22D-A7F41F4F68F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Recurrent Neural Network and Long Short Term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0" y="79343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15E544D-9D6A-48E1-AD88-8BCBAB6DA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22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6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or&#10;&#10;Description automatically generated">
            <a:extLst>
              <a:ext uri="{FF2B5EF4-FFF2-40B4-BE49-F238E27FC236}">
                <a16:creationId xmlns:a16="http://schemas.microsoft.com/office/drawing/2014/main" id="{5CB61149-E31E-4A89-89EC-985A0543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672" r="43419" b="25920"/>
          <a:stretch/>
        </p:blipFill>
        <p:spPr>
          <a:xfrm>
            <a:off x="-1" y="0"/>
            <a:ext cx="4319587" cy="359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BD974E-4C54-4C9A-82F1-786901831C7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Transformations on 3D Objects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1FFBC1-53CF-44D0-B5EC-7BAD3F9D598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Signal 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2149</TotalTime>
  <Words>179</Words>
  <Application>Microsoft Office PowerPoint</Application>
  <PresentationFormat>Custom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93</cp:revision>
  <dcterms:created xsi:type="dcterms:W3CDTF">2019-04-02T00:55:04Z</dcterms:created>
  <dcterms:modified xsi:type="dcterms:W3CDTF">2020-05-10T20:11:58Z</dcterms:modified>
</cp:coreProperties>
</file>